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E799B-3F26-4118-8C2A-F0A3E7133924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B014D-28E9-48EB-8594-53369CA6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6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0CF9-0D52-4191-ADD5-74A12AB77556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5679-61D3-4CE4-AB95-76E481E6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9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0CF9-0D52-4191-ADD5-74A12AB77556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5679-61D3-4CE4-AB95-76E481E6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3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0CF9-0D52-4191-ADD5-74A12AB77556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5679-61D3-4CE4-AB95-76E481E6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0CF9-0D52-4191-ADD5-74A12AB77556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5679-61D3-4CE4-AB95-76E481E6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0CF9-0D52-4191-ADD5-74A12AB77556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5679-61D3-4CE4-AB95-76E481E6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0CF9-0D52-4191-ADD5-74A12AB77556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5679-61D3-4CE4-AB95-76E481E6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0CF9-0D52-4191-ADD5-74A12AB77556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5679-61D3-4CE4-AB95-76E481E6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0CF9-0D52-4191-ADD5-74A12AB77556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5679-61D3-4CE4-AB95-76E481E6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6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0CF9-0D52-4191-ADD5-74A12AB77556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5679-61D3-4CE4-AB95-76E481E6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8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0CF9-0D52-4191-ADD5-74A12AB77556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5679-61D3-4CE4-AB95-76E481E6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5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0CF9-0D52-4191-ADD5-74A12AB77556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5679-61D3-4CE4-AB95-76E481E6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1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40CF9-0D52-4191-ADD5-74A12AB77556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5679-61D3-4CE4-AB95-76E481E68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424" cy="69051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3048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CACHE-RICH LOCAL WORK 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5257800"/>
            <a:ext cx="876300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   S. Bruce </a:t>
            </a:r>
            <a:r>
              <a:rPr lang="en-US" dirty="0" err="1" smtClean="0"/>
              <a:t>Karren</a:t>
            </a:r>
            <a:r>
              <a:rPr lang="en-US" dirty="0" smtClean="0"/>
              <a:t>, North Cache CD Chairman  and LWG  Chairman (2013-2014)</a:t>
            </a:r>
          </a:p>
          <a:p>
            <a:r>
              <a:rPr lang="en-US" dirty="0"/>
              <a:t>	 </a:t>
            </a:r>
            <a:r>
              <a:rPr lang="en-US" dirty="0" smtClean="0"/>
              <a:t>         Bracken Henderson, Zone 1 Resource Coordinator</a:t>
            </a:r>
          </a:p>
          <a:p>
            <a:r>
              <a:rPr lang="en-US" dirty="0"/>
              <a:t>	 </a:t>
            </a:r>
            <a:r>
              <a:rPr lang="en-US" dirty="0" smtClean="0"/>
              <a:t>         Thayne Mickelson, Utah Conservation Commission Executive Director</a:t>
            </a:r>
          </a:p>
          <a:p>
            <a:r>
              <a:rPr lang="en-US" dirty="0"/>
              <a:t>	 </a:t>
            </a:r>
            <a:r>
              <a:rPr lang="en-US" dirty="0" smtClean="0"/>
              <a:t>         Jon Hardman, NRCS District Conservationist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52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CACHE-RICH LOCAL WORK GROUP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07994" y="2594304"/>
            <a:ext cx="7728012" cy="424731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Functions as a “Clearing House” for projects and ideas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Meets twice annually (Spring &amp; Fall)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Three Conservation Districts (North Cache, Blacksmith Fork and Rich)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Utah Association of Conservation Districts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State Agencies</a:t>
            </a:r>
          </a:p>
          <a:p>
            <a:r>
              <a:rPr lang="en-US" dirty="0"/>
              <a:t>	</a:t>
            </a:r>
            <a:r>
              <a:rPr lang="en-US" dirty="0" smtClean="0"/>
              <a:t>Utah Dept. of Ag and Food (UDAF)</a:t>
            </a:r>
          </a:p>
          <a:p>
            <a:r>
              <a:rPr lang="en-US" dirty="0"/>
              <a:t>	</a:t>
            </a:r>
            <a:r>
              <a:rPr lang="en-US" dirty="0" smtClean="0"/>
              <a:t>Utah Dept. of Environmental Quality (UDEQ)</a:t>
            </a:r>
          </a:p>
          <a:p>
            <a:r>
              <a:rPr lang="en-US" dirty="0"/>
              <a:t>	</a:t>
            </a:r>
            <a:r>
              <a:rPr lang="en-US" dirty="0" smtClean="0"/>
              <a:t>	Division of Water Quality (DWQ)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Federal Agencies</a:t>
            </a:r>
          </a:p>
          <a:p>
            <a:pPr lvl="2"/>
            <a:r>
              <a:rPr lang="en-US" dirty="0" smtClean="0"/>
              <a:t>USDA–NRCS</a:t>
            </a:r>
          </a:p>
          <a:p>
            <a:pPr lvl="2"/>
            <a:r>
              <a:rPr lang="en-US" dirty="0" smtClean="0"/>
              <a:t>USDA-FSA</a:t>
            </a:r>
          </a:p>
          <a:p>
            <a:pPr lvl="2"/>
            <a:r>
              <a:rPr lang="en-US" dirty="0" smtClean="0"/>
              <a:t>USF&amp;WS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Local Government</a:t>
            </a:r>
          </a:p>
          <a:p>
            <a:r>
              <a:rPr lang="en-US" dirty="0"/>
              <a:t>	</a:t>
            </a:r>
            <a:r>
              <a:rPr lang="en-US" dirty="0" smtClean="0"/>
              <a:t>Cache County Council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Multicounty (Cache &amp; Rich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9139267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85523"/>
            <a:ext cx="4876800" cy="5847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WORKING WELL …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5093" y="2667000"/>
            <a:ext cx="6553200" cy="39703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County by County Resource Assessments</a:t>
            </a:r>
          </a:p>
          <a:p>
            <a:pPr lvl="2"/>
            <a:r>
              <a:rPr lang="en-US" dirty="0" smtClean="0"/>
              <a:t>Top Five Priorities Identified</a:t>
            </a:r>
          </a:p>
          <a:p>
            <a:pPr lvl="2"/>
            <a:r>
              <a:rPr lang="en-US" dirty="0" smtClean="0"/>
              <a:t>Updated every five years (reviewed annually)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Grill the Districts</a:t>
            </a:r>
          </a:p>
          <a:p>
            <a:r>
              <a:rPr lang="en-US" dirty="0"/>
              <a:t>	</a:t>
            </a:r>
            <a:r>
              <a:rPr lang="en-US" dirty="0" smtClean="0"/>
              <a:t>In the fall of the year</a:t>
            </a:r>
          </a:p>
          <a:p>
            <a:r>
              <a:rPr lang="en-US" dirty="0"/>
              <a:t>	</a:t>
            </a:r>
            <a:r>
              <a:rPr lang="en-US" dirty="0" smtClean="0"/>
              <a:t>Stakeholders &amp; Public Input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Broader than just NRCS Conservation Programs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Consensus on Priorities regardless of County or Conservation District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Good Coordination amongst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223048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WHAT’S NOT WORKING WELL …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5724" y="4495800"/>
            <a:ext cx="7580476" cy="175432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Changing Programs, Priorities, &amp; Deadlines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Participation with some Agencies (FS, BLM, UDWR, FFSL)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Pre-meeting project/proposal development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8" y="0"/>
            <a:ext cx="9144000" cy="6892131"/>
          </a:xfrm>
        </p:spPr>
      </p:pic>
      <p:sp>
        <p:nvSpPr>
          <p:cNvPr id="5" name="TextBox 4"/>
          <p:cNvSpPr txBox="1"/>
          <p:nvPr/>
        </p:nvSpPr>
        <p:spPr>
          <a:xfrm>
            <a:off x="3505200" y="533400"/>
            <a:ext cx="381000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RECOMMENDATIONS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53938" y="3200400"/>
            <a:ext cx="7521723" cy="2585323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County Resource Assessments (www.UACD.org)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USDA/Districts Open House (Grill the District Day)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Clearly defined LWG roles and purpose (Clearing House)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Use of Technology (Outreach &amp; Participation)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Pre-meeting Preparation (Project Proposals further developed)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791200" y="2209800"/>
            <a:ext cx="1905000" cy="130856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6873667" y="2908776"/>
            <a:ext cx="2003988" cy="12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161</Words>
  <Application>Microsoft Office PowerPoint</Application>
  <PresentationFormat>On-screen Show (4:3)</PresentationFormat>
  <Paragraphs>51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Hardman, Jonathan - NRCS, Logan, UT</dc:creator>
  <cp:lastModifiedBy>Hardman, Jonathan - NRCS, Logan, UT</cp:lastModifiedBy>
  <cp:revision>32</cp:revision>
  <dcterms:created xsi:type="dcterms:W3CDTF">2014-05-12T13:58:04Z</dcterms:created>
  <dcterms:modified xsi:type="dcterms:W3CDTF">2014-05-25T02:30:07Z</dcterms:modified>
</cp:coreProperties>
</file>