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5F70EBC-D23E-4303-A728-015B5AC4427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583CAD9-F03A-45E6-9A52-D97B2183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1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5F6D0BA-286B-41EA-8744-F0C8176CFA04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6E7ADCF-71CC-4C38-BF76-A07A72A05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2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7ADCF-71CC-4C38-BF76-A07A72A051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86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New Jersey Local Work Group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Pilot </a:t>
            </a:r>
            <a:r>
              <a:rPr lang="en-US" dirty="0" smtClean="0">
                <a:latin typeface="Calibri" panose="020F0502020204030204" pitchFamily="34" charset="0"/>
              </a:rPr>
              <a:t>Project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86600" cy="5334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3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Camden County, Gloucester County, </a:t>
            </a:r>
            <a:r>
              <a:rPr lang="en-US" sz="3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Freehold and </a:t>
            </a:r>
            <a:r>
              <a:rPr lang="en-US" sz="3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Morris County </a:t>
            </a:r>
          </a:p>
          <a:p>
            <a:pPr algn="l"/>
            <a:r>
              <a:rPr lang="en-US" sz="3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Soil </a:t>
            </a:r>
            <a:r>
              <a:rPr lang="en-US" sz="3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Conservation Districts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3019865" cy="218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/>
          <a:lstStyle/>
          <a:p>
            <a:r>
              <a:rPr lang="en-US" dirty="0" smtClean="0"/>
              <a:t>NJ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438400"/>
            <a:ext cx="86106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NJACD and USDA Natural Resources Conservation  Service entered into Cooperative Agreement to develop, coordinate and support Local Work Groups in New Jersey.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NJACD instituted a pilot project in four NJ Soil Conservation Districts: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Camden County SCD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Freehold SCD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Gloucester County SCD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Morris County SCD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599"/>
            <a:ext cx="2604770" cy="16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Large cross section of stakeholders, partners and public invited to participate in online survey via surveymonkee.com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u="sng" dirty="0" smtClean="0"/>
              <a:t>Survey questions addressed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smtClean="0"/>
              <a:t>Soil Erosion</a:t>
            </a:r>
          </a:p>
          <a:p>
            <a:pPr lvl="1"/>
            <a:r>
              <a:rPr lang="en-US" sz="1800" dirty="0" smtClean="0"/>
              <a:t>Soil Health</a:t>
            </a:r>
          </a:p>
          <a:p>
            <a:pPr lvl="1"/>
            <a:r>
              <a:rPr lang="en-US" sz="1800" dirty="0" smtClean="0"/>
              <a:t>Water Management</a:t>
            </a:r>
          </a:p>
          <a:p>
            <a:pPr lvl="1"/>
            <a:r>
              <a:rPr lang="en-US" sz="1800" dirty="0" smtClean="0"/>
              <a:t>Water Quality</a:t>
            </a:r>
          </a:p>
          <a:p>
            <a:pPr lvl="1"/>
            <a:r>
              <a:rPr lang="en-US" sz="1800" dirty="0" smtClean="0"/>
              <a:t>Plant Community Concerns</a:t>
            </a:r>
          </a:p>
          <a:p>
            <a:pPr lvl="1"/>
            <a:r>
              <a:rPr lang="en-US" sz="1800" dirty="0" smtClean="0"/>
              <a:t>Fish &amp; Wildlife</a:t>
            </a:r>
          </a:p>
          <a:p>
            <a:pPr lvl="1"/>
            <a:r>
              <a:rPr lang="en-US" sz="1800" dirty="0" smtClean="0"/>
              <a:t>Livestock Production</a:t>
            </a:r>
          </a:p>
          <a:p>
            <a:pPr lvl="1"/>
            <a:r>
              <a:rPr lang="en-US" sz="1800" dirty="0" smtClean="0"/>
              <a:t>Energy</a:t>
            </a:r>
          </a:p>
          <a:p>
            <a:pPr lvl="1"/>
            <a:r>
              <a:rPr lang="en-US" sz="1800" dirty="0" smtClean="0"/>
              <a:t>Air Quality</a:t>
            </a:r>
          </a:p>
          <a:p>
            <a:pPr lvl="1"/>
            <a:r>
              <a:rPr lang="en-US" sz="1800" dirty="0" smtClean="0"/>
              <a:t>Open Space &amp; Farmland Preservation</a:t>
            </a:r>
          </a:p>
          <a:p>
            <a:pPr lvl="1"/>
            <a:r>
              <a:rPr lang="en-US" sz="1800" dirty="0" smtClean="0"/>
              <a:t>Agricultural Land Use Issues &amp; Concerns</a:t>
            </a:r>
          </a:p>
          <a:p>
            <a:pPr lvl="1"/>
            <a:r>
              <a:rPr lang="en-US" sz="1800" dirty="0" smtClean="0"/>
              <a:t>Federal &amp; State Conservation Programs                   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191000"/>
            <a:ext cx="2604770" cy="16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75760"/>
          </a:xfrm>
        </p:spPr>
        <p:txBody>
          <a:bodyPr/>
          <a:lstStyle/>
          <a:p>
            <a:r>
              <a:rPr lang="en-US" dirty="0" smtClean="0"/>
              <a:t>Survey was available online for 60 days</a:t>
            </a:r>
          </a:p>
          <a:p>
            <a:r>
              <a:rPr lang="en-US" dirty="0" smtClean="0"/>
              <a:t>Linked to SCD and Partner Websites</a:t>
            </a:r>
          </a:p>
          <a:p>
            <a:r>
              <a:rPr lang="en-US" dirty="0" smtClean="0"/>
              <a:t>Survey participants ranked importance of identified natural resource concerns and needs of the four SCDs</a:t>
            </a:r>
          </a:p>
          <a:p>
            <a:r>
              <a:rPr lang="en-US" dirty="0" smtClean="0"/>
              <a:t>Participants also provided demographic information and were queried on their familiarity with Soil Conservation Districts,  NJ Department of Agriculture and NRCS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599"/>
            <a:ext cx="2604770" cy="16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38709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Survey results were tabulated and evaluated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final report was published and provided to NJ Conservation Partnership Leaders, New Jersey’s 15 Soil Conservation Districts and Survey Participants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Results included on Four SCD websites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" y="29029"/>
            <a:ext cx="2604770" cy="16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Four SCDs agreed to implement Action Plan to address resource needs and concerns:</a:t>
            </a:r>
            <a:endParaRPr lang="en-US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Incorporate plan to address resource needs and concerns in District Annual Plans of Operation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Post Natural Resource Survey results on District’s websites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Provide printed copies of survey results to Conservation Partners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Modify education and outreach efforts to address resource needs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Coordinate efforts with NJ Conservation Partnership leaders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Seek funding to support education and marketing efforts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Use survey results to influence policy makers and funders to address identified resource needs and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Additional Recommendations: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Four Districts in Pilot Study strongly recommended that following initiatives be addressed on a state-wide effort by NJACD, NRCS, SSCC and the states 15 Soil Conservation Districts: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92D050"/>
                </a:solidFill>
              </a:rPr>
              <a:t>Develop and implement a statewide marketing and outreach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92D050"/>
                </a:solidFill>
              </a:rPr>
              <a:t>Develop and implement a statewide legislative outreach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92D050"/>
                </a:solidFill>
              </a:rPr>
              <a:t>Increase technical assistance to landowners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92D050"/>
                </a:solidFill>
              </a:rPr>
              <a:t>Seek additional funding for SCDs to adequately address natural resource needs and concerns, education, marketing and outreach efforts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rgbClr val="92D050"/>
                </a:solidFill>
              </a:rPr>
              <a:t>Provide SCDs with educational outreach materials targeted by landowners, farm operators and the public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</TotalTime>
  <Words>383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New Jersey Local Work Group Pilot Project</vt:lpstr>
      <vt:lpstr>NJ</vt:lpstr>
      <vt:lpstr>PowerPoint Presentation</vt:lpstr>
      <vt:lpstr>con</vt:lpstr>
      <vt:lpstr>PowerPoint Presentation</vt:lpstr>
      <vt:lpstr>Four SCDs agreed to implement Action Plan to address resource needs and concerns:</vt:lpstr>
      <vt:lpstr>Additional Recommendations: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Local Work Group Pilot Project</dc:title>
  <dc:creator>rdobbs2</dc:creator>
  <cp:lastModifiedBy>rdobbs2</cp:lastModifiedBy>
  <cp:revision>10</cp:revision>
  <cp:lastPrinted>2014-05-27T15:24:27Z</cp:lastPrinted>
  <dcterms:created xsi:type="dcterms:W3CDTF">2014-05-27T14:44:42Z</dcterms:created>
  <dcterms:modified xsi:type="dcterms:W3CDTF">2014-05-27T17:48:40Z</dcterms:modified>
</cp:coreProperties>
</file>